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5"/>
  </p:sldMasterIdLst>
  <p:notesMasterIdLst>
    <p:notesMasterId r:id="rId53"/>
  </p:notesMasterIdLst>
  <p:handoutMasterIdLst>
    <p:handoutMasterId r:id="rId54"/>
  </p:handoutMasterIdLst>
  <p:sldIdLst>
    <p:sldId id="1543" r:id="rId6"/>
    <p:sldId id="1630" r:id="rId7"/>
    <p:sldId id="1595" r:id="rId8"/>
    <p:sldId id="1596" r:id="rId9"/>
    <p:sldId id="1545" r:id="rId10"/>
    <p:sldId id="1615" r:id="rId11"/>
    <p:sldId id="1511" r:id="rId12"/>
    <p:sldId id="1554" r:id="rId13"/>
    <p:sldId id="1593" r:id="rId14"/>
    <p:sldId id="1581" r:id="rId15"/>
    <p:sldId id="1425" r:id="rId16"/>
    <p:sldId id="1423" r:id="rId17"/>
    <p:sldId id="1538" r:id="rId18"/>
    <p:sldId id="1597" r:id="rId19"/>
    <p:sldId id="1598" r:id="rId20"/>
    <p:sldId id="1624" r:id="rId21"/>
    <p:sldId id="1616" r:id="rId22"/>
    <p:sldId id="1599" r:id="rId23"/>
    <p:sldId id="1600" r:id="rId24"/>
    <p:sldId id="1617" r:id="rId25"/>
    <p:sldId id="1587" r:id="rId26"/>
    <p:sldId id="1618" r:id="rId27"/>
    <p:sldId id="1613" r:id="rId28"/>
    <p:sldId id="1634" r:id="rId29"/>
    <p:sldId id="1635" r:id="rId30"/>
    <p:sldId id="1636" r:id="rId31"/>
    <p:sldId id="1637" r:id="rId32"/>
    <p:sldId id="1641" r:id="rId33"/>
    <p:sldId id="1642" r:id="rId34"/>
    <p:sldId id="1628" r:id="rId35"/>
    <p:sldId id="1629" r:id="rId36"/>
    <p:sldId id="1639" r:id="rId37"/>
    <p:sldId id="1621" r:id="rId38"/>
    <p:sldId id="1608" r:id="rId39"/>
    <p:sldId id="1619" r:id="rId40"/>
    <p:sldId id="1620" r:id="rId41"/>
    <p:sldId id="1610" r:id="rId42"/>
    <p:sldId id="1625" r:id="rId43"/>
    <p:sldId id="1626" r:id="rId44"/>
    <p:sldId id="1627" r:id="rId45"/>
    <p:sldId id="1631" r:id="rId46"/>
    <p:sldId id="1640" r:id="rId47"/>
    <p:sldId id="1603" r:id="rId48"/>
    <p:sldId id="1632" r:id="rId49"/>
    <p:sldId id="1602" r:id="rId50"/>
    <p:sldId id="1579" r:id="rId51"/>
    <p:sldId id="1633" r:id="rId52"/>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42"/>
            <p14:sldId id="1628"/>
            <p14:sldId id="1629"/>
            <p14:sldId id="1639"/>
            <p14:sldId id="1621"/>
            <p14:sldId id="1608"/>
            <p14:sldId id="1619"/>
            <p14:sldId id="1620"/>
            <p14:sldId id="1610"/>
            <p14:sldId id="1625"/>
            <p14:sldId id="1626"/>
            <p14:sldId id="1627"/>
            <p14:sldId id="1631"/>
            <p14:sldId id="1640"/>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5252" autoAdjust="0"/>
  </p:normalViewPr>
  <p:slideViewPr>
    <p:cSldViewPr>
      <p:cViewPr varScale="1">
        <p:scale>
          <a:sx n="59" d="100"/>
          <a:sy n="59" d="100"/>
        </p:scale>
        <p:origin x="1172" y="4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6/4/2015 12:14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6/4/2015 12:14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6/4/2015 3:27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smtClean="0"/>
              <a:t>Emphasize</a:t>
            </a:r>
            <a:r>
              <a:rPr lang="en-US" baseline="0" smtClean="0"/>
              <a:t> rapid </a:t>
            </a:r>
            <a:r>
              <a:rPr lang="en-US" baseline="0" dirty="0" smtClean="0"/>
              <a:t>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31.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a:t>
            </a:r>
            <a:r>
              <a:rPr lang="en-US" sz="2000" dirty="0" smtClean="0">
                <a:solidFill>
                  <a:srgbClr val="FFFFFF"/>
                </a:solidFill>
              </a:rPr>
              <a:t>service</a:t>
            </a:r>
            <a:endParaRPr lang="en-US" sz="2000" dirty="0" smtClean="0">
              <a:solidFill>
                <a:srgbClr val="FFFFFF"/>
              </a:solidFill>
            </a:endParaRP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a:t>
            </a:r>
            <a:r>
              <a:rPr lang="en-US" sz="2000" dirty="0" smtClean="0">
                <a:solidFill>
                  <a:srgbClr val="FFFFFF"/>
                </a:solidFill>
              </a:rPr>
              <a:t>Storm </a:t>
            </a:r>
          </a:p>
          <a:p>
            <a:pPr>
              <a:spcAft>
                <a:spcPts val="1200"/>
              </a:spcAft>
            </a:pPr>
            <a:r>
              <a:rPr lang="en-US" sz="2000" dirty="0" smtClean="0">
                <a:solidFill>
                  <a:srgbClr val="FFFFFF"/>
                </a:solidFill>
              </a:rPr>
              <a:t>Extended </a:t>
            </a:r>
            <a:r>
              <a:rPr lang="en-US" sz="2000" dirty="0" smtClean="0">
                <a:solidFill>
                  <a:srgbClr val="FFFFFF"/>
                </a:solidFill>
              </a:rPr>
              <a:t>to support Excel and BI </a:t>
            </a:r>
            <a:r>
              <a:rPr lang="en-US" sz="2000" dirty="0" smtClean="0">
                <a:solidFill>
                  <a:srgbClr val="FFFFFF"/>
                </a:solidFill>
              </a:rPr>
              <a:t>tooling</a:t>
            </a:r>
            <a:endParaRPr lang="en-US" sz="2000" dirty="0" smtClean="0">
              <a:solidFill>
                <a:srgbClr val="FFFFFF"/>
              </a:solidFill>
            </a:endParaRP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endParaRPr lang="en-US" sz="2400" b="1" dirty="0">
              <a:solidFill>
                <a:schemeClr val="bg1"/>
              </a:solidFill>
            </a:endParaRP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4475</Words>
  <Application>Microsoft Office PowerPoint</Application>
  <PresentationFormat>Custom</PresentationFormat>
  <Paragraphs>719</Paragraphs>
  <Slides>47</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メイリオ</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2015-06-04T19:29:13Z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